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68" autoAdjust="0"/>
    <p:restoredTop sz="94660"/>
  </p:normalViewPr>
  <p:slideViewPr>
    <p:cSldViewPr snapToGrid="0">
      <p:cViewPr varScale="1">
        <p:scale>
          <a:sx n="64" d="100"/>
          <a:sy n="64" d="100"/>
        </p:scale>
        <p:origin x="77" y="5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61E0668-4DBB-4515-B225-7FD94BBDD274}" type="datetimeFigureOut">
              <a:rPr lang="en-US" smtClean="0"/>
              <a:t>17-Nov-17</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338D7BF0-5C57-48A0-AAD4-11FA5FC940FF}"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2502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1E0668-4DBB-4515-B225-7FD94BBDD274}" type="datetimeFigureOut">
              <a:rPr lang="en-US" smtClean="0"/>
              <a:t>17-Nov-17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D7BF0-5C57-48A0-AAD4-11FA5FC940FF}" type="slidenum">
              <a:rPr lang="en-US" smtClean="0"/>
              <a:t>‹#›</a:t>
            </a:fld>
            <a:endParaRPr lang="en-US"/>
          </a:p>
        </p:txBody>
      </p:sp>
    </p:spTree>
    <p:extLst>
      <p:ext uri="{BB962C8B-B14F-4D97-AF65-F5344CB8AC3E}">
        <p14:creationId xmlns:p14="http://schemas.microsoft.com/office/powerpoint/2010/main" val="3900197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1E0668-4DBB-4515-B225-7FD94BBDD274}" type="datetimeFigureOut">
              <a:rPr lang="en-US" smtClean="0"/>
              <a:t>17-Nov-17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D7BF0-5C57-48A0-AAD4-11FA5FC940FF}" type="slidenum">
              <a:rPr lang="en-US" smtClean="0"/>
              <a:t>‹#›</a:t>
            </a:fld>
            <a:endParaRPr lang="en-US"/>
          </a:p>
        </p:txBody>
      </p:sp>
    </p:spTree>
    <p:extLst>
      <p:ext uri="{BB962C8B-B14F-4D97-AF65-F5344CB8AC3E}">
        <p14:creationId xmlns:p14="http://schemas.microsoft.com/office/powerpoint/2010/main" val="765958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61E0668-4DBB-4515-B225-7FD94BBDD274}" type="datetimeFigureOut">
              <a:rPr lang="en-US" smtClean="0"/>
              <a:t>17-Nov-17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D7BF0-5C57-48A0-AAD4-11FA5FC940FF}" type="slidenum">
              <a:rPr lang="en-US" smtClean="0"/>
              <a:t>‹#›</a:t>
            </a:fld>
            <a:endParaRPr lang="en-US"/>
          </a:p>
        </p:txBody>
      </p:sp>
    </p:spTree>
    <p:extLst>
      <p:ext uri="{BB962C8B-B14F-4D97-AF65-F5344CB8AC3E}">
        <p14:creationId xmlns:p14="http://schemas.microsoft.com/office/powerpoint/2010/main" val="730669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61E0668-4DBB-4515-B225-7FD94BBDD274}" type="datetimeFigureOut">
              <a:rPr lang="en-US" smtClean="0"/>
              <a:t>17-Nov-17</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338D7BF0-5C57-48A0-AAD4-11FA5FC940FF}"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24132658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61E0668-4DBB-4515-B225-7FD94BBDD274}" type="datetimeFigureOut">
              <a:rPr lang="en-US" smtClean="0"/>
              <a:t>17-Nov-17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D7BF0-5C57-48A0-AAD4-11FA5FC940FF}" type="slidenum">
              <a:rPr lang="en-US" smtClean="0"/>
              <a:t>‹#›</a:t>
            </a:fld>
            <a:endParaRPr lang="en-US"/>
          </a:p>
        </p:txBody>
      </p:sp>
    </p:spTree>
    <p:extLst>
      <p:ext uri="{BB962C8B-B14F-4D97-AF65-F5344CB8AC3E}">
        <p14:creationId xmlns:p14="http://schemas.microsoft.com/office/powerpoint/2010/main" val="1838094423"/>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1E0668-4DBB-4515-B225-7FD94BBDD274}" type="datetimeFigureOut">
              <a:rPr lang="en-US" smtClean="0"/>
              <a:t>17-Nov-17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8D7BF0-5C57-48A0-AAD4-11FA5FC940FF}" type="slidenum">
              <a:rPr lang="en-US" smtClean="0"/>
              <a:t>‹#›</a:t>
            </a:fld>
            <a:endParaRPr lang="en-US"/>
          </a:p>
        </p:txBody>
      </p:sp>
    </p:spTree>
    <p:extLst>
      <p:ext uri="{BB962C8B-B14F-4D97-AF65-F5344CB8AC3E}">
        <p14:creationId xmlns:p14="http://schemas.microsoft.com/office/powerpoint/2010/main" val="1488097773"/>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61E0668-4DBB-4515-B225-7FD94BBDD274}" type="datetimeFigureOut">
              <a:rPr lang="en-US" smtClean="0"/>
              <a:t>17-Nov-17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8D7BF0-5C57-48A0-AAD4-11FA5FC940FF}" type="slidenum">
              <a:rPr lang="en-US" smtClean="0"/>
              <a:t>‹#›</a:t>
            </a:fld>
            <a:endParaRPr lang="en-US"/>
          </a:p>
        </p:txBody>
      </p:sp>
    </p:spTree>
    <p:extLst>
      <p:ext uri="{BB962C8B-B14F-4D97-AF65-F5344CB8AC3E}">
        <p14:creationId xmlns:p14="http://schemas.microsoft.com/office/powerpoint/2010/main" val="58448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1E0668-4DBB-4515-B225-7FD94BBDD274}" type="datetimeFigureOut">
              <a:rPr lang="en-US" smtClean="0"/>
              <a:t>17-Nov-17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8D7BF0-5C57-48A0-AAD4-11FA5FC940FF}" type="slidenum">
              <a:rPr lang="en-US" smtClean="0"/>
              <a:t>‹#›</a:t>
            </a:fld>
            <a:endParaRPr lang="en-US"/>
          </a:p>
        </p:txBody>
      </p:sp>
    </p:spTree>
    <p:extLst>
      <p:ext uri="{BB962C8B-B14F-4D97-AF65-F5344CB8AC3E}">
        <p14:creationId xmlns:p14="http://schemas.microsoft.com/office/powerpoint/2010/main" val="13731112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161E0668-4DBB-4515-B225-7FD94BBDD274}" type="datetimeFigureOut">
              <a:rPr lang="en-US" smtClean="0"/>
              <a:t>17-Nov-17</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338D7BF0-5C57-48A0-AAD4-11FA5FC940FF}"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36380753"/>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161E0668-4DBB-4515-B225-7FD94BBDD274}" type="datetimeFigureOut">
              <a:rPr lang="en-US" smtClean="0"/>
              <a:t>17-Nov-17</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338D7BF0-5C57-48A0-AAD4-11FA5FC940FF}" type="slidenum">
              <a:rPr lang="en-US" smtClean="0"/>
              <a:t>‹#›</a:t>
            </a:fld>
            <a:endParaRPr lang="en-US"/>
          </a:p>
        </p:txBody>
      </p:sp>
    </p:spTree>
    <p:extLst>
      <p:ext uri="{BB962C8B-B14F-4D97-AF65-F5344CB8AC3E}">
        <p14:creationId xmlns:p14="http://schemas.microsoft.com/office/powerpoint/2010/main" val="986229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61E0668-4DBB-4515-B225-7FD94BBDD274}" type="datetimeFigureOut">
              <a:rPr lang="en-US" smtClean="0"/>
              <a:t>17-Nov-17</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338D7BF0-5C57-48A0-AAD4-11FA5FC940FF}"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07407132"/>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1D66A-591D-49F5-AEFB-7BEFB516D88A}"/>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F6DBA438-2CF0-440A-ABE0-C50F50275510}"/>
              </a:ext>
            </a:extLst>
          </p:cNvPr>
          <p:cNvSpPr>
            <a:spLocks noGrp="1"/>
          </p:cNvSpPr>
          <p:nvPr>
            <p:ph type="subTitle" idx="1"/>
          </p:nvPr>
        </p:nvSpPr>
        <p:spPr/>
        <p:txBody>
          <a:bodyPr/>
          <a:lstStyle/>
          <a:p>
            <a:endParaRPr lang="en-US"/>
          </a:p>
        </p:txBody>
      </p:sp>
      <p:pic>
        <p:nvPicPr>
          <p:cNvPr id="5" name="Picture 4" descr="A screenshot of text&#10;&#10;Description generated with very high confidence">
            <a:extLst>
              <a:ext uri="{FF2B5EF4-FFF2-40B4-BE49-F238E27FC236}">
                <a16:creationId xmlns:a16="http://schemas.microsoft.com/office/drawing/2014/main" id="{3905150C-F061-4CC3-B70B-74E203DEF5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
            <a:ext cx="12192001" cy="6879771"/>
          </a:xfrm>
          <a:prstGeom prst="rect">
            <a:avLst/>
          </a:prstGeom>
        </p:spPr>
      </p:pic>
    </p:spTree>
    <p:extLst>
      <p:ext uri="{BB962C8B-B14F-4D97-AF65-F5344CB8AC3E}">
        <p14:creationId xmlns:p14="http://schemas.microsoft.com/office/powerpoint/2010/main" val="34955266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3" name="Rectangle 29">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31" title="left edge border">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5" name="Straight Connector 33">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9D990D7-D5B6-4B66-8FB4-10A262F5A7CB}"/>
              </a:ext>
            </a:extLst>
          </p:cNvPr>
          <p:cNvSpPr>
            <a:spLocks noGrp="1"/>
          </p:cNvSpPr>
          <p:nvPr>
            <p:ph type="title"/>
          </p:nvPr>
        </p:nvSpPr>
        <p:spPr>
          <a:xfrm>
            <a:off x="761996" y="1153287"/>
            <a:ext cx="3570566" cy="4551426"/>
          </a:xfrm>
        </p:spPr>
        <p:txBody>
          <a:bodyPr anchor="ctr">
            <a:normAutofit/>
          </a:bodyPr>
          <a:lstStyle/>
          <a:p>
            <a:pPr algn="r"/>
            <a:endParaRPr lang="en-US" sz="3200" dirty="0"/>
          </a:p>
        </p:txBody>
      </p:sp>
      <p:sp>
        <p:nvSpPr>
          <p:cNvPr id="25" name="Content Placeholder 2">
            <a:extLst>
              <a:ext uri="{FF2B5EF4-FFF2-40B4-BE49-F238E27FC236}">
                <a16:creationId xmlns:a16="http://schemas.microsoft.com/office/drawing/2014/main" id="{F08C7835-1500-4663-AF46-FE9C7AF467BC}"/>
              </a:ext>
            </a:extLst>
          </p:cNvPr>
          <p:cNvSpPr>
            <a:spLocks noGrp="1"/>
          </p:cNvSpPr>
          <p:nvPr>
            <p:ph idx="1"/>
          </p:nvPr>
        </p:nvSpPr>
        <p:spPr>
          <a:xfrm>
            <a:off x="4976031" y="1153287"/>
            <a:ext cx="6453969" cy="4551426"/>
          </a:xfrm>
        </p:spPr>
        <p:txBody>
          <a:bodyPr anchor="ctr">
            <a:normAutofit/>
          </a:bodyPr>
          <a:lstStyle/>
          <a:p>
            <a:endParaRPr lang="en-US" sz="1600" dirty="0"/>
          </a:p>
        </p:txBody>
      </p:sp>
    </p:spTree>
    <p:extLst>
      <p:ext uri="{BB962C8B-B14F-4D97-AF65-F5344CB8AC3E}">
        <p14:creationId xmlns:p14="http://schemas.microsoft.com/office/powerpoint/2010/main" val="14272502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3" name="Rectangle 29">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31" title="left edge border">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5" name="Straight Connector 33">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9D990D7-D5B6-4B66-8FB4-10A262F5A7CB}"/>
              </a:ext>
            </a:extLst>
          </p:cNvPr>
          <p:cNvSpPr>
            <a:spLocks noGrp="1"/>
          </p:cNvSpPr>
          <p:nvPr>
            <p:ph type="title"/>
          </p:nvPr>
        </p:nvSpPr>
        <p:spPr>
          <a:xfrm>
            <a:off x="761996" y="1153287"/>
            <a:ext cx="3570566" cy="4551426"/>
          </a:xfrm>
        </p:spPr>
        <p:txBody>
          <a:bodyPr anchor="ctr">
            <a:normAutofit/>
          </a:bodyPr>
          <a:lstStyle/>
          <a:p>
            <a:pPr algn="r"/>
            <a:endParaRPr lang="en-US" sz="3200" dirty="0"/>
          </a:p>
        </p:txBody>
      </p:sp>
      <p:sp>
        <p:nvSpPr>
          <p:cNvPr id="25" name="Content Placeholder 2">
            <a:extLst>
              <a:ext uri="{FF2B5EF4-FFF2-40B4-BE49-F238E27FC236}">
                <a16:creationId xmlns:a16="http://schemas.microsoft.com/office/drawing/2014/main" id="{F08C7835-1500-4663-AF46-FE9C7AF467BC}"/>
              </a:ext>
            </a:extLst>
          </p:cNvPr>
          <p:cNvSpPr>
            <a:spLocks noGrp="1"/>
          </p:cNvSpPr>
          <p:nvPr>
            <p:ph idx="1"/>
          </p:nvPr>
        </p:nvSpPr>
        <p:spPr>
          <a:xfrm>
            <a:off x="4976031" y="1153287"/>
            <a:ext cx="6453969" cy="4551426"/>
          </a:xfrm>
        </p:spPr>
        <p:txBody>
          <a:bodyPr anchor="ctr">
            <a:normAutofit/>
          </a:bodyPr>
          <a:lstStyle/>
          <a:p>
            <a:endParaRPr lang="en-US" sz="1600" dirty="0"/>
          </a:p>
        </p:txBody>
      </p:sp>
    </p:spTree>
    <p:extLst>
      <p:ext uri="{BB962C8B-B14F-4D97-AF65-F5344CB8AC3E}">
        <p14:creationId xmlns:p14="http://schemas.microsoft.com/office/powerpoint/2010/main" val="3630972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3" name="Rectangle 29">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31" title="left edge border">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5" name="Straight Connector 33">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9D990D7-D5B6-4B66-8FB4-10A262F5A7CB}"/>
              </a:ext>
            </a:extLst>
          </p:cNvPr>
          <p:cNvSpPr>
            <a:spLocks noGrp="1"/>
          </p:cNvSpPr>
          <p:nvPr>
            <p:ph type="title"/>
          </p:nvPr>
        </p:nvSpPr>
        <p:spPr>
          <a:xfrm>
            <a:off x="761996" y="1153287"/>
            <a:ext cx="3570566" cy="4551426"/>
          </a:xfrm>
        </p:spPr>
        <p:txBody>
          <a:bodyPr anchor="ctr">
            <a:normAutofit/>
          </a:bodyPr>
          <a:lstStyle/>
          <a:p>
            <a:pPr algn="r"/>
            <a:r>
              <a:rPr lang="en-US" sz="3200" dirty="0"/>
              <a:t>Domestic abuse</a:t>
            </a:r>
          </a:p>
        </p:txBody>
      </p:sp>
      <p:sp>
        <p:nvSpPr>
          <p:cNvPr id="25" name="Content Placeholder 2">
            <a:extLst>
              <a:ext uri="{FF2B5EF4-FFF2-40B4-BE49-F238E27FC236}">
                <a16:creationId xmlns:a16="http://schemas.microsoft.com/office/drawing/2014/main" id="{F08C7835-1500-4663-AF46-FE9C7AF467BC}"/>
              </a:ext>
            </a:extLst>
          </p:cNvPr>
          <p:cNvSpPr>
            <a:spLocks noGrp="1"/>
          </p:cNvSpPr>
          <p:nvPr>
            <p:ph idx="1"/>
          </p:nvPr>
        </p:nvSpPr>
        <p:spPr>
          <a:xfrm>
            <a:off x="4976031" y="300788"/>
            <a:ext cx="6453969" cy="5763127"/>
          </a:xfrm>
        </p:spPr>
        <p:txBody>
          <a:bodyPr anchor="ctr">
            <a:normAutofit lnSpcReduction="10000"/>
          </a:bodyPr>
          <a:lstStyle/>
          <a:p>
            <a:r>
              <a:rPr lang="en-US" sz="2800" dirty="0"/>
              <a:t>In the year that Rosie Batty was Australian of the Year, 2015- in Queensland alone there were 180 cases of domestic violence reported to police per day and this only includes reported incidences and only in Queensland. Australian Bureau of Statistics in 2012 conducted a study, 17 % percent of all women aged 18 and over, that is 1, 479, 900 had experienced domestic abuse. 5.3 % of men, that is 448,000 men had experienced abuse by a partner since the age of 15. </a:t>
            </a:r>
          </a:p>
          <a:p>
            <a:endParaRPr lang="en-US" sz="1600" dirty="0"/>
          </a:p>
        </p:txBody>
      </p:sp>
    </p:spTree>
    <p:extLst>
      <p:ext uri="{BB962C8B-B14F-4D97-AF65-F5344CB8AC3E}">
        <p14:creationId xmlns:p14="http://schemas.microsoft.com/office/powerpoint/2010/main" val="2370734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3" name="Rectangle 29">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31" title="left edge border">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5" name="Straight Connector 33">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9D990D7-D5B6-4B66-8FB4-10A262F5A7CB}"/>
              </a:ext>
            </a:extLst>
          </p:cNvPr>
          <p:cNvSpPr>
            <a:spLocks noGrp="1"/>
          </p:cNvSpPr>
          <p:nvPr>
            <p:ph type="title"/>
          </p:nvPr>
        </p:nvSpPr>
        <p:spPr>
          <a:xfrm>
            <a:off x="761996" y="1153287"/>
            <a:ext cx="3570566" cy="4551426"/>
          </a:xfrm>
        </p:spPr>
        <p:txBody>
          <a:bodyPr anchor="ctr">
            <a:normAutofit/>
          </a:bodyPr>
          <a:lstStyle/>
          <a:p>
            <a:pPr algn="r"/>
            <a:endParaRPr lang="en-US" sz="3200" dirty="0"/>
          </a:p>
        </p:txBody>
      </p:sp>
      <p:sp>
        <p:nvSpPr>
          <p:cNvPr id="25" name="Content Placeholder 2">
            <a:extLst>
              <a:ext uri="{FF2B5EF4-FFF2-40B4-BE49-F238E27FC236}">
                <a16:creationId xmlns:a16="http://schemas.microsoft.com/office/drawing/2014/main" id="{F08C7835-1500-4663-AF46-FE9C7AF467BC}"/>
              </a:ext>
            </a:extLst>
          </p:cNvPr>
          <p:cNvSpPr>
            <a:spLocks noGrp="1"/>
          </p:cNvSpPr>
          <p:nvPr>
            <p:ph idx="1"/>
          </p:nvPr>
        </p:nvSpPr>
        <p:spPr>
          <a:xfrm>
            <a:off x="4976031" y="1153287"/>
            <a:ext cx="6453969" cy="4551426"/>
          </a:xfrm>
        </p:spPr>
        <p:txBody>
          <a:bodyPr anchor="ctr">
            <a:normAutofit/>
          </a:bodyPr>
          <a:lstStyle/>
          <a:p>
            <a:endParaRPr lang="en-US" sz="1600" dirty="0"/>
          </a:p>
        </p:txBody>
      </p:sp>
    </p:spTree>
    <p:extLst>
      <p:ext uri="{BB962C8B-B14F-4D97-AF65-F5344CB8AC3E}">
        <p14:creationId xmlns:p14="http://schemas.microsoft.com/office/powerpoint/2010/main" val="38098504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3" name="Rectangle 29">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31" title="left edge border">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5" name="Straight Connector 33">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9D990D7-D5B6-4B66-8FB4-10A262F5A7CB}"/>
              </a:ext>
            </a:extLst>
          </p:cNvPr>
          <p:cNvSpPr>
            <a:spLocks noGrp="1"/>
          </p:cNvSpPr>
          <p:nvPr>
            <p:ph type="title"/>
          </p:nvPr>
        </p:nvSpPr>
        <p:spPr>
          <a:xfrm>
            <a:off x="761996" y="1153287"/>
            <a:ext cx="3570566" cy="4551426"/>
          </a:xfrm>
        </p:spPr>
        <p:txBody>
          <a:bodyPr anchor="ctr">
            <a:normAutofit/>
          </a:bodyPr>
          <a:lstStyle/>
          <a:p>
            <a:pPr algn="r"/>
            <a:r>
              <a:rPr lang="en-US" sz="3200" dirty="0"/>
              <a:t>definition</a:t>
            </a:r>
          </a:p>
        </p:txBody>
      </p:sp>
      <p:sp>
        <p:nvSpPr>
          <p:cNvPr id="25" name="Content Placeholder 2">
            <a:extLst>
              <a:ext uri="{FF2B5EF4-FFF2-40B4-BE49-F238E27FC236}">
                <a16:creationId xmlns:a16="http://schemas.microsoft.com/office/drawing/2014/main" id="{F08C7835-1500-4663-AF46-FE9C7AF467BC}"/>
              </a:ext>
            </a:extLst>
          </p:cNvPr>
          <p:cNvSpPr>
            <a:spLocks noGrp="1"/>
          </p:cNvSpPr>
          <p:nvPr>
            <p:ph idx="1"/>
          </p:nvPr>
        </p:nvSpPr>
        <p:spPr>
          <a:xfrm>
            <a:off x="4976031" y="168442"/>
            <a:ext cx="7067579" cy="6046090"/>
          </a:xfrm>
        </p:spPr>
        <p:txBody>
          <a:bodyPr anchor="ctr">
            <a:normAutofit/>
          </a:bodyPr>
          <a:lstStyle/>
          <a:p>
            <a:r>
              <a:rPr lang="en-AU" sz="2800" dirty="0"/>
              <a:t>Domestic and family violence is violent, abusive or intimidating behaviour in a relationship. This relationship can be a partner, carer or family member. Abusive behaviour isn’t just physical violence. It can be any behaviour meant to control, dominate, humiliate and scare the other person. Domestic and family violence can include lots of different types of abuse. A person does not need to experience all of these types of abuse for it to be domestic or family violence.</a:t>
            </a:r>
            <a:endParaRPr lang="en-US" sz="2800" dirty="0"/>
          </a:p>
          <a:p>
            <a:endParaRPr lang="en-US" sz="1600" dirty="0"/>
          </a:p>
        </p:txBody>
      </p:sp>
    </p:spTree>
    <p:extLst>
      <p:ext uri="{BB962C8B-B14F-4D97-AF65-F5344CB8AC3E}">
        <p14:creationId xmlns:p14="http://schemas.microsoft.com/office/powerpoint/2010/main" val="4088554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3" name="Rectangle 29">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31" title="left edge border">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5" name="Straight Connector 33">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9D990D7-D5B6-4B66-8FB4-10A262F5A7CB}"/>
              </a:ext>
            </a:extLst>
          </p:cNvPr>
          <p:cNvSpPr>
            <a:spLocks noGrp="1"/>
          </p:cNvSpPr>
          <p:nvPr>
            <p:ph type="title"/>
          </p:nvPr>
        </p:nvSpPr>
        <p:spPr>
          <a:xfrm>
            <a:off x="761996" y="1153287"/>
            <a:ext cx="3570566" cy="4551426"/>
          </a:xfrm>
        </p:spPr>
        <p:txBody>
          <a:bodyPr anchor="ctr">
            <a:normAutofit/>
          </a:bodyPr>
          <a:lstStyle/>
          <a:p>
            <a:pPr algn="r"/>
            <a:endParaRPr lang="en-US" sz="3200" dirty="0"/>
          </a:p>
        </p:txBody>
      </p:sp>
      <p:sp>
        <p:nvSpPr>
          <p:cNvPr id="25" name="Content Placeholder 2">
            <a:extLst>
              <a:ext uri="{FF2B5EF4-FFF2-40B4-BE49-F238E27FC236}">
                <a16:creationId xmlns:a16="http://schemas.microsoft.com/office/drawing/2014/main" id="{F08C7835-1500-4663-AF46-FE9C7AF467BC}"/>
              </a:ext>
            </a:extLst>
          </p:cNvPr>
          <p:cNvSpPr>
            <a:spLocks noGrp="1"/>
          </p:cNvSpPr>
          <p:nvPr>
            <p:ph idx="1"/>
          </p:nvPr>
        </p:nvSpPr>
        <p:spPr>
          <a:xfrm>
            <a:off x="4976031" y="1153287"/>
            <a:ext cx="6453969" cy="4551426"/>
          </a:xfrm>
        </p:spPr>
        <p:txBody>
          <a:bodyPr anchor="ctr">
            <a:normAutofit/>
          </a:bodyPr>
          <a:lstStyle/>
          <a:p>
            <a:endParaRPr lang="en-US" sz="1600" dirty="0"/>
          </a:p>
        </p:txBody>
      </p:sp>
    </p:spTree>
    <p:extLst>
      <p:ext uri="{BB962C8B-B14F-4D97-AF65-F5344CB8AC3E}">
        <p14:creationId xmlns:p14="http://schemas.microsoft.com/office/powerpoint/2010/main" val="3348606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3" name="Rectangle 29">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31" title="left edge border">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5" name="Straight Connector 33">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9D990D7-D5B6-4B66-8FB4-10A262F5A7CB}"/>
              </a:ext>
            </a:extLst>
          </p:cNvPr>
          <p:cNvSpPr>
            <a:spLocks noGrp="1"/>
          </p:cNvSpPr>
          <p:nvPr>
            <p:ph type="title"/>
          </p:nvPr>
        </p:nvSpPr>
        <p:spPr>
          <a:xfrm>
            <a:off x="761996" y="1153287"/>
            <a:ext cx="3570566" cy="4551426"/>
          </a:xfrm>
        </p:spPr>
        <p:txBody>
          <a:bodyPr anchor="ctr">
            <a:normAutofit/>
          </a:bodyPr>
          <a:lstStyle/>
          <a:p>
            <a:pPr algn="r"/>
            <a:r>
              <a:rPr lang="en-US" sz="3200" dirty="0"/>
              <a:t>God’s word</a:t>
            </a:r>
          </a:p>
        </p:txBody>
      </p:sp>
      <p:sp>
        <p:nvSpPr>
          <p:cNvPr id="25" name="Content Placeholder 2">
            <a:extLst>
              <a:ext uri="{FF2B5EF4-FFF2-40B4-BE49-F238E27FC236}">
                <a16:creationId xmlns:a16="http://schemas.microsoft.com/office/drawing/2014/main" id="{F08C7835-1500-4663-AF46-FE9C7AF467BC}"/>
              </a:ext>
            </a:extLst>
          </p:cNvPr>
          <p:cNvSpPr>
            <a:spLocks noGrp="1"/>
          </p:cNvSpPr>
          <p:nvPr>
            <p:ph idx="1"/>
          </p:nvPr>
        </p:nvSpPr>
        <p:spPr>
          <a:xfrm>
            <a:off x="4976031" y="156412"/>
            <a:ext cx="7320239" cy="6058120"/>
          </a:xfrm>
        </p:spPr>
        <p:txBody>
          <a:bodyPr anchor="ctr">
            <a:normAutofit/>
          </a:bodyPr>
          <a:lstStyle/>
          <a:p>
            <a:r>
              <a:rPr lang="en-US" sz="2800" b="1" dirty="0"/>
              <a:t>Psalm 11</a:t>
            </a:r>
            <a:r>
              <a:rPr lang="en-US" sz="2800" dirty="0"/>
              <a:t>: the wicked, those who love violence, he hates with a passion. </a:t>
            </a:r>
            <a:r>
              <a:rPr lang="en-US" sz="2800" b="1" dirty="0"/>
              <a:t>Psalm 10</a:t>
            </a:r>
            <a:r>
              <a:rPr lang="en-US" sz="2800" dirty="0"/>
              <a:t>, in his arrogance the wicked man hunts down the weak</a:t>
            </a:r>
            <a:r>
              <a:rPr lang="en-US" sz="2800" b="1" dirty="0"/>
              <a:t>, Jeremiah 22:3</a:t>
            </a:r>
            <a:r>
              <a:rPr lang="en-US" sz="2800" dirty="0"/>
              <a:t>, Do no wrong or violence to the foreigner, the fatherless or the widow. </a:t>
            </a:r>
            <a:r>
              <a:rPr lang="en-US" sz="2800" b="1" dirty="0"/>
              <a:t>Psalm 7</a:t>
            </a:r>
            <a:r>
              <a:rPr lang="en-US" sz="2800" dirty="0"/>
              <a:t>, bring an end to the violence of the wicked and make the righteous secure. </a:t>
            </a:r>
            <a:r>
              <a:rPr lang="en-US" sz="2800" b="1" dirty="0"/>
              <a:t>Psalm 41</a:t>
            </a:r>
            <a:r>
              <a:rPr lang="en-US" sz="2800" dirty="0"/>
              <a:t>, blessed are those who have regard for the weak. Destructive words in </a:t>
            </a:r>
            <a:r>
              <a:rPr lang="en-US" sz="2800" b="1" dirty="0"/>
              <a:t>Psalm 55, Proverbs 12, </a:t>
            </a:r>
            <a:r>
              <a:rPr lang="en-US" sz="2800" dirty="0"/>
              <a:t>fits of rage, filthy speech, jealousy, bitterness, wrath, malice, deprivation and neglect are all sins in God’s word. </a:t>
            </a:r>
          </a:p>
          <a:p>
            <a:endParaRPr lang="en-US" sz="1600" dirty="0"/>
          </a:p>
        </p:txBody>
      </p:sp>
    </p:spTree>
    <p:extLst>
      <p:ext uri="{BB962C8B-B14F-4D97-AF65-F5344CB8AC3E}">
        <p14:creationId xmlns:p14="http://schemas.microsoft.com/office/powerpoint/2010/main" val="1473815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3" name="Rectangle 29">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31" title="left edge border">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5" name="Straight Connector 33">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9D990D7-D5B6-4B66-8FB4-10A262F5A7CB}"/>
              </a:ext>
            </a:extLst>
          </p:cNvPr>
          <p:cNvSpPr>
            <a:spLocks noGrp="1"/>
          </p:cNvSpPr>
          <p:nvPr>
            <p:ph type="title"/>
          </p:nvPr>
        </p:nvSpPr>
        <p:spPr>
          <a:xfrm>
            <a:off x="761996" y="1153287"/>
            <a:ext cx="3570566" cy="4551426"/>
          </a:xfrm>
        </p:spPr>
        <p:txBody>
          <a:bodyPr anchor="ctr">
            <a:normAutofit/>
          </a:bodyPr>
          <a:lstStyle/>
          <a:p>
            <a:pPr algn="r"/>
            <a:endParaRPr lang="en-US" sz="3200" dirty="0"/>
          </a:p>
        </p:txBody>
      </p:sp>
      <p:sp>
        <p:nvSpPr>
          <p:cNvPr id="25" name="Content Placeholder 2">
            <a:extLst>
              <a:ext uri="{FF2B5EF4-FFF2-40B4-BE49-F238E27FC236}">
                <a16:creationId xmlns:a16="http://schemas.microsoft.com/office/drawing/2014/main" id="{F08C7835-1500-4663-AF46-FE9C7AF467BC}"/>
              </a:ext>
            </a:extLst>
          </p:cNvPr>
          <p:cNvSpPr>
            <a:spLocks noGrp="1"/>
          </p:cNvSpPr>
          <p:nvPr>
            <p:ph idx="1"/>
          </p:nvPr>
        </p:nvSpPr>
        <p:spPr>
          <a:xfrm>
            <a:off x="4976031" y="1153287"/>
            <a:ext cx="6453969" cy="4551426"/>
          </a:xfrm>
        </p:spPr>
        <p:txBody>
          <a:bodyPr anchor="ctr">
            <a:normAutofit/>
          </a:bodyPr>
          <a:lstStyle/>
          <a:p>
            <a:endParaRPr lang="en-US" sz="1600" dirty="0"/>
          </a:p>
        </p:txBody>
      </p:sp>
    </p:spTree>
    <p:extLst>
      <p:ext uri="{BB962C8B-B14F-4D97-AF65-F5344CB8AC3E}">
        <p14:creationId xmlns:p14="http://schemas.microsoft.com/office/powerpoint/2010/main" val="3222996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43" name="Rectangle 29">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31" title="left edge border">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774263" y="440267"/>
            <a:ext cx="643467" cy="121919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45" name="Straight Connector 33">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796" y="1962397"/>
            <a:ext cx="0" cy="2933206"/>
          </a:xfrm>
          <a:prstGeom prst="line">
            <a:avLst/>
          </a:prstGeom>
          <a:ln w="22225">
            <a:solidFill>
              <a:schemeClr val="accent1"/>
            </a:solidFill>
            <a:miter lim="800000"/>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C9D990D7-D5B6-4B66-8FB4-10A262F5A7CB}"/>
              </a:ext>
            </a:extLst>
          </p:cNvPr>
          <p:cNvSpPr>
            <a:spLocks noGrp="1"/>
          </p:cNvSpPr>
          <p:nvPr>
            <p:ph type="title"/>
          </p:nvPr>
        </p:nvSpPr>
        <p:spPr>
          <a:xfrm>
            <a:off x="761996" y="1153287"/>
            <a:ext cx="3570566" cy="4551426"/>
          </a:xfrm>
        </p:spPr>
        <p:txBody>
          <a:bodyPr anchor="ctr">
            <a:normAutofit/>
          </a:bodyPr>
          <a:lstStyle/>
          <a:p>
            <a:pPr algn="r"/>
            <a:r>
              <a:rPr lang="en-US" sz="3200" dirty="0"/>
              <a:t>Jesus’ method</a:t>
            </a:r>
          </a:p>
        </p:txBody>
      </p:sp>
      <p:sp>
        <p:nvSpPr>
          <p:cNvPr id="25" name="Content Placeholder 2">
            <a:extLst>
              <a:ext uri="{FF2B5EF4-FFF2-40B4-BE49-F238E27FC236}">
                <a16:creationId xmlns:a16="http://schemas.microsoft.com/office/drawing/2014/main" id="{F08C7835-1500-4663-AF46-FE9C7AF467BC}"/>
              </a:ext>
            </a:extLst>
          </p:cNvPr>
          <p:cNvSpPr>
            <a:spLocks noGrp="1"/>
          </p:cNvSpPr>
          <p:nvPr>
            <p:ph idx="1"/>
          </p:nvPr>
        </p:nvSpPr>
        <p:spPr>
          <a:xfrm>
            <a:off x="4976031" y="1153287"/>
            <a:ext cx="6453969" cy="4551426"/>
          </a:xfrm>
        </p:spPr>
        <p:txBody>
          <a:bodyPr anchor="ctr">
            <a:normAutofit/>
          </a:bodyPr>
          <a:lstStyle/>
          <a:p>
            <a:r>
              <a:rPr lang="en-US" sz="3200" dirty="0"/>
              <a:t>Jesus’ answers were relationally based with legal implications rather than legally based with relational implications.</a:t>
            </a:r>
            <a:endParaRPr lang="en-US" sz="2400" dirty="0"/>
          </a:p>
        </p:txBody>
      </p:sp>
    </p:spTree>
    <p:extLst>
      <p:ext uri="{BB962C8B-B14F-4D97-AF65-F5344CB8AC3E}">
        <p14:creationId xmlns:p14="http://schemas.microsoft.com/office/powerpoint/2010/main" val="3549081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Badge</Template>
  <TotalTime>18</TotalTime>
  <Words>319</Words>
  <Application>Microsoft Office PowerPoint</Application>
  <PresentationFormat>Widescreen</PresentationFormat>
  <Paragraphs>8</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Gill Sans MT</vt:lpstr>
      <vt:lpstr>Impact</vt:lpstr>
      <vt:lpstr>Badge</vt:lpstr>
      <vt:lpstr>PowerPoint Presentation</vt:lpstr>
      <vt:lpstr>PowerPoint Presentation</vt:lpstr>
      <vt:lpstr>Domestic abuse</vt:lpstr>
      <vt:lpstr>PowerPoint Presentation</vt:lpstr>
      <vt:lpstr>definition</vt:lpstr>
      <vt:lpstr>PowerPoint Presentation</vt:lpstr>
      <vt:lpstr>God’s word</vt:lpstr>
      <vt:lpstr>PowerPoint Presentation</vt:lpstr>
      <vt:lpstr>Jesus’ method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trentsutcliffe</dc:creator>
  <cp:lastModifiedBy>trentsutcliffe</cp:lastModifiedBy>
  <cp:revision>10</cp:revision>
  <dcterms:created xsi:type="dcterms:W3CDTF">2017-07-31T07:11:28Z</dcterms:created>
  <dcterms:modified xsi:type="dcterms:W3CDTF">2017-11-17T02:18:30Z</dcterms:modified>
</cp:coreProperties>
</file>