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7" r:id="rId2"/>
    <p:sldId id="256" r:id="rId3"/>
    <p:sldId id="258" r:id="rId4"/>
    <p:sldId id="259" r:id="rId5"/>
    <p:sldId id="262" r:id="rId6"/>
    <p:sldId id="263" r:id="rId7"/>
    <p:sldId id="261" r:id="rId8"/>
    <p:sldId id="260"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87" d="100"/>
          <a:sy n="87" d="100"/>
        </p:scale>
        <p:origin x="16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DA5957D-7877-4367-9D45-12191E86DF3B}" type="datetimeFigureOut">
              <a:rPr lang="en-US" smtClean="0"/>
              <a:t>02-Dec-17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FF9AA06-6150-49F6-AE08-26309F720ED4}"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787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A5957D-7877-4367-9D45-12191E86DF3B}" type="datetimeFigureOut">
              <a:rPr lang="en-US" smtClean="0"/>
              <a:t>02-Dec-17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407172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A5957D-7877-4367-9D45-12191E86DF3B}" type="datetimeFigureOut">
              <a:rPr lang="en-US" smtClean="0"/>
              <a:t>02-Dec-17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320131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23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A5957D-7877-4367-9D45-12191E86DF3B}" type="datetimeFigureOut">
              <a:rPr lang="en-US" smtClean="0"/>
              <a:t>02-Dec-17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229539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DA5957D-7877-4367-9D45-12191E86DF3B}" type="datetimeFigureOut">
              <a:rPr lang="en-US" smtClean="0"/>
              <a:t>02-Dec-17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FF9AA06-6150-49F6-AE08-26309F720ED4}"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382631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A5957D-7877-4367-9D45-12191E86DF3B}" type="datetimeFigureOut">
              <a:rPr lang="en-US" smtClean="0"/>
              <a:t>02-Dec-17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53671055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A5957D-7877-4367-9D45-12191E86DF3B}" type="datetimeFigureOut">
              <a:rPr lang="en-US" smtClean="0"/>
              <a:t>02-Dec-17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86912259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A5957D-7877-4367-9D45-12191E86DF3B}" type="datetimeFigureOut">
              <a:rPr lang="en-US" smtClean="0"/>
              <a:t>02-Dec-17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224714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5957D-7877-4367-9D45-12191E86DF3B}" type="datetimeFigureOut">
              <a:rPr lang="en-US" smtClean="0"/>
              <a:t>02-Dec-17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245513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DA5957D-7877-4367-9D45-12191E86DF3B}" type="datetimeFigureOut">
              <a:rPr lang="en-US" smtClean="0"/>
              <a:t>02-Dec-17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FF9AA06-6150-49F6-AE08-26309F720ED4}"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586053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DA5957D-7877-4367-9D45-12191E86DF3B}" type="datetimeFigureOut">
              <a:rPr lang="en-US" smtClean="0"/>
              <a:t>02-Dec-17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5FF9AA06-6150-49F6-AE08-26309F720ED4}" type="slidenum">
              <a:rPr lang="en-US" smtClean="0"/>
              <a:t>‹#›</a:t>
            </a:fld>
            <a:endParaRPr lang="en-US"/>
          </a:p>
        </p:txBody>
      </p:sp>
    </p:spTree>
    <p:extLst>
      <p:ext uri="{BB962C8B-B14F-4D97-AF65-F5344CB8AC3E}">
        <p14:creationId xmlns:p14="http://schemas.microsoft.com/office/powerpoint/2010/main" val="34871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DA5957D-7877-4367-9D45-12191E86DF3B}" type="datetimeFigureOut">
              <a:rPr lang="en-US" smtClean="0"/>
              <a:t>02-Dec-17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FF9AA06-6150-49F6-AE08-26309F720ED4}"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6649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black background&#10;&#10;Description generated with high confidence">
            <a:extLst>
              <a:ext uri="{FF2B5EF4-FFF2-40B4-BE49-F238E27FC236}">
                <a16:creationId xmlns:a16="http://schemas.microsoft.com/office/drawing/2014/main" id="{BA6C2091-4469-41F5-936B-1138944F6847}"/>
              </a:ext>
            </a:extLst>
          </p:cNvPr>
          <p:cNvPicPr>
            <a:picLocks noChangeAspect="1"/>
          </p:cNvPicPr>
          <p:nvPr/>
        </p:nvPicPr>
        <p:blipFill rotWithShape="1">
          <a:blip r:embed="rId2">
            <a:extLst>
              <a:ext uri="{28A0092B-C50C-407E-A947-70E740481C1C}">
                <a14:useLocalDpi xmlns:a14="http://schemas.microsoft.com/office/drawing/2010/main" val="0"/>
              </a:ext>
            </a:extLst>
          </a:blip>
          <a:srcRect t="8357" b="7373"/>
          <a:stretch/>
        </p:blipFill>
        <p:spPr>
          <a:xfrm>
            <a:off x="27" y="13"/>
            <a:ext cx="12191973" cy="6857987"/>
          </a:xfrm>
          <a:prstGeom prst="rect">
            <a:avLst/>
          </a:prstGeom>
        </p:spPr>
      </p:pic>
    </p:spTree>
    <p:extLst>
      <p:ext uri="{BB962C8B-B14F-4D97-AF65-F5344CB8AC3E}">
        <p14:creationId xmlns:p14="http://schemas.microsoft.com/office/powerpoint/2010/main" val="262620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1580258" y="91030"/>
            <a:ext cx="9031484" cy="1186961"/>
          </a:xfrm>
        </p:spPr>
        <p:txBody>
          <a:bodyPr anchor="b">
            <a:normAutofit fontScale="90000"/>
          </a:bodyPr>
          <a:lstStyle/>
          <a:p>
            <a:r>
              <a:rPr lang="en-US" sz="6600" dirty="0"/>
              <a:t>Compare &amp; contrast</a:t>
            </a:r>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
        <p:nvSpPr>
          <p:cNvPr id="4" name="TextBox 3">
            <a:extLst>
              <a:ext uri="{FF2B5EF4-FFF2-40B4-BE49-F238E27FC236}">
                <a16:creationId xmlns:a16="http://schemas.microsoft.com/office/drawing/2014/main" id="{59D4BAF0-0426-4DCC-9953-7CABCD4F04D9}"/>
              </a:ext>
            </a:extLst>
          </p:cNvPr>
          <p:cNvSpPr txBox="1"/>
          <p:nvPr/>
        </p:nvSpPr>
        <p:spPr>
          <a:xfrm>
            <a:off x="290147" y="1277991"/>
            <a:ext cx="11901853" cy="2677656"/>
          </a:xfrm>
          <a:prstGeom prst="rect">
            <a:avLst/>
          </a:prstGeom>
          <a:noFill/>
        </p:spPr>
        <p:txBody>
          <a:bodyPr wrap="square" rtlCol="0">
            <a:spAutoFit/>
          </a:bodyPr>
          <a:lstStyle/>
          <a:p>
            <a:r>
              <a:rPr lang="en-US" sz="2800" dirty="0"/>
              <a:t>Adam								Genesis 2-3			Created from dust</a:t>
            </a:r>
          </a:p>
          <a:p>
            <a:r>
              <a:rPr lang="en-US" sz="2800" dirty="0"/>
              <a:t>Jesus								Luke 1-2				Created from God and woman</a:t>
            </a:r>
          </a:p>
          <a:p>
            <a:r>
              <a:rPr lang="en-US" sz="2800" dirty="0"/>
              <a:t>Adam								Genesis 3			Corrupt nature leads to sin</a:t>
            </a:r>
          </a:p>
          <a:p>
            <a:r>
              <a:rPr lang="en-US" sz="2800" dirty="0"/>
              <a:t>Jesus								Luke 1-2				God in the flesh resists sin</a:t>
            </a:r>
          </a:p>
          <a:p>
            <a:r>
              <a:rPr lang="en-US" sz="2800" dirty="0"/>
              <a:t>Adam								Genesis				All Condemned in Adam</a:t>
            </a:r>
          </a:p>
          <a:p>
            <a:r>
              <a:rPr lang="en-US" sz="2800" dirty="0"/>
              <a:t>Jesus								Gospels				All Alive by faith in Jesus</a:t>
            </a:r>
            <a:endParaRPr lang="en-US" sz="2000" dirty="0"/>
          </a:p>
        </p:txBody>
      </p:sp>
    </p:spTree>
    <p:extLst>
      <p:ext uri="{BB962C8B-B14F-4D97-AF65-F5344CB8AC3E}">
        <p14:creationId xmlns:p14="http://schemas.microsoft.com/office/powerpoint/2010/main" val="215220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1580258" y="91030"/>
            <a:ext cx="9031484" cy="1186961"/>
          </a:xfrm>
        </p:spPr>
        <p:txBody>
          <a:bodyPr anchor="b">
            <a:normAutofit fontScale="90000"/>
          </a:bodyPr>
          <a:lstStyle/>
          <a:p>
            <a:r>
              <a:rPr lang="en-US" sz="6600" dirty="0"/>
              <a:t>Compare &amp; contrast</a:t>
            </a:r>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
        <p:nvSpPr>
          <p:cNvPr id="4" name="TextBox 3">
            <a:extLst>
              <a:ext uri="{FF2B5EF4-FFF2-40B4-BE49-F238E27FC236}">
                <a16:creationId xmlns:a16="http://schemas.microsoft.com/office/drawing/2014/main" id="{59D4BAF0-0426-4DCC-9953-7CABCD4F04D9}"/>
              </a:ext>
            </a:extLst>
          </p:cNvPr>
          <p:cNvSpPr txBox="1"/>
          <p:nvPr/>
        </p:nvSpPr>
        <p:spPr>
          <a:xfrm>
            <a:off x="290146" y="1144563"/>
            <a:ext cx="11901853" cy="2677656"/>
          </a:xfrm>
          <a:prstGeom prst="rect">
            <a:avLst/>
          </a:prstGeom>
          <a:noFill/>
        </p:spPr>
        <p:txBody>
          <a:bodyPr wrap="square" rtlCol="0">
            <a:spAutoFit/>
          </a:bodyPr>
          <a:lstStyle/>
          <a:p>
            <a:r>
              <a:rPr lang="en-US" sz="2800" dirty="0"/>
              <a:t>John: Birth foretold		Luke 1:5-25		Miracle Birth		Great Prophet</a:t>
            </a:r>
          </a:p>
          <a:p>
            <a:r>
              <a:rPr lang="en-US" sz="2800" dirty="0"/>
              <a:t>Jesus: Birth foretold		Luke 1:26-45	Virgin Birth			Great</a:t>
            </a:r>
          </a:p>
          <a:p>
            <a:r>
              <a:rPr lang="en-US" sz="2800" dirty="0"/>
              <a:t>Mary’s Song				     Luke 1:46-56	Mary is Blessed		God the Saviour</a:t>
            </a:r>
          </a:p>
          <a:p>
            <a:r>
              <a:rPr lang="en-US" sz="2800" dirty="0"/>
              <a:t>John: Birth					Luke 1:57-66	His Name	 	     Great Prophet</a:t>
            </a:r>
          </a:p>
          <a:p>
            <a:r>
              <a:rPr lang="en-US" sz="2800" dirty="0"/>
              <a:t>Zechariah’s Song			Luke 1:67-80	Spirit Filled			God the Saviour</a:t>
            </a:r>
          </a:p>
          <a:p>
            <a:r>
              <a:rPr lang="en-US" sz="2800" dirty="0"/>
              <a:t>Jesus: Birth					Luke 2:1-20		God in History		Great</a:t>
            </a:r>
            <a:r>
              <a:rPr lang="en-US" sz="2000" dirty="0"/>
              <a:t>	</a:t>
            </a:r>
          </a:p>
        </p:txBody>
      </p:sp>
    </p:spTree>
    <p:extLst>
      <p:ext uri="{BB962C8B-B14F-4D97-AF65-F5344CB8AC3E}">
        <p14:creationId xmlns:p14="http://schemas.microsoft.com/office/powerpoint/2010/main" val="258600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1580257" y="864911"/>
            <a:ext cx="9031484" cy="3467282"/>
          </a:xfrm>
        </p:spPr>
        <p:txBody>
          <a:bodyPr anchor="b">
            <a:normAutofit/>
          </a:bodyPr>
          <a:lstStyle/>
          <a:p>
            <a:endParaRPr lang="en-US" sz="8000"/>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Tree>
    <p:extLst>
      <p:ext uri="{BB962C8B-B14F-4D97-AF65-F5344CB8AC3E}">
        <p14:creationId xmlns:p14="http://schemas.microsoft.com/office/powerpoint/2010/main" val="277209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237392" y="344558"/>
            <a:ext cx="11954607" cy="4359964"/>
          </a:xfrm>
        </p:spPr>
        <p:txBody>
          <a:bodyPr anchor="b">
            <a:normAutofit/>
          </a:bodyPr>
          <a:lstStyle/>
          <a:p>
            <a:pPr algn="l"/>
            <a:r>
              <a:rPr lang="en-AU" sz="3100" baseline="30000" dirty="0">
                <a:latin typeface="+mn-lt"/>
              </a:rPr>
              <a:t>31</a:t>
            </a:r>
            <a:r>
              <a:rPr lang="en-AU" sz="3100" dirty="0">
                <a:latin typeface="+mn-lt"/>
              </a:rPr>
              <a:t> You will conceive and give birth to a son, and you are to call him </a:t>
            </a:r>
            <a:r>
              <a:rPr lang="en-AU" sz="3100" b="1" dirty="0">
                <a:solidFill>
                  <a:schemeClr val="accent1">
                    <a:lumMod val="75000"/>
                  </a:schemeClr>
                </a:solidFill>
                <a:latin typeface="+mn-lt"/>
              </a:rPr>
              <a:t>Jesus</a:t>
            </a:r>
            <a:r>
              <a:rPr lang="en-AU" sz="3100" dirty="0">
                <a:latin typeface="+mn-lt"/>
              </a:rPr>
              <a:t>.</a:t>
            </a:r>
            <a:r>
              <a:rPr lang="en-AU" sz="3100" baseline="30000" dirty="0">
                <a:latin typeface="+mn-lt"/>
              </a:rPr>
              <a:t>32</a:t>
            </a:r>
            <a:r>
              <a:rPr lang="en-AU" sz="3100" dirty="0">
                <a:latin typeface="+mn-lt"/>
              </a:rPr>
              <a:t> He will be </a:t>
            </a:r>
            <a:r>
              <a:rPr lang="en-AU" sz="3100" b="1" dirty="0">
                <a:solidFill>
                  <a:schemeClr val="accent1">
                    <a:lumMod val="75000"/>
                  </a:schemeClr>
                </a:solidFill>
                <a:latin typeface="+mn-lt"/>
              </a:rPr>
              <a:t>great</a:t>
            </a:r>
            <a:r>
              <a:rPr lang="en-AU" sz="3100" dirty="0">
                <a:latin typeface="+mn-lt"/>
              </a:rPr>
              <a:t> and will be called the </a:t>
            </a:r>
            <a:r>
              <a:rPr lang="en-AU" sz="3100" b="1" dirty="0">
                <a:solidFill>
                  <a:schemeClr val="accent1">
                    <a:lumMod val="75000"/>
                  </a:schemeClr>
                </a:solidFill>
                <a:latin typeface="+mn-lt"/>
              </a:rPr>
              <a:t>Son of the Most High</a:t>
            </a:r>
            <a:r>
              <a:rPr lang="en-AU" sz="3100" dirty="0">
                <a:latin typeface="+mn-lt"/>
              </a:rPr>
              <a:t>. The Lord God will give him the </a:t>
            </a:r>
            <a:r>
              <a:rPr lang="en-AU" sz="3100" b="1" dirty="0">
                <a:solidFill>
                  <a:schemeClr val="accent1">
                    <a:lumMod val="75000"/>
                  </a:schemeClr>
                </a:solidFill>
                <a:latin typeface="+mn-lt"/>
              </a:rPr>
              <a:t>throne of his father David</a:t>
            </a:r>
            <a:r>
              <a:rPr lang="en-AU" sz="3100" dirty="0">
                <a:latin typeface="+mn-lt"/>
              </a:rPr>
              <a:t>,</a:t>
            </a:r>
            <a:r>
              <a:rPr lang="en-AU" sz="3100" baseline="30000" dirty="0">
                <a:latin typeface="+mn-lt"/>
              </a:rPr>
              <a:t>33</a:t>
            </a:r>
            <a:r>
              <a:rPr lang="en-AU" sz="3100" dirty="0">
                <a:latin typeface="+mn-lt"/>
              </a:rPr>
              <a:t> and he will reign over Jacob's descendants forever; his kingdom will never end."</a:t>
            </a:r>
            <a:br>
              <a:rPr lang="en-AU" sz="3100" dirty="0">
                <a:latin typeface="+mn-lt"/>
              </a:rPr>
            </a:br>
            <a:r>
              <a:rPr lang="en-US" sz="3100" dirty="0">
                <a:latin typeface="+mn-lt"/>
              </a:rPr>
              <a:t> (Luke 1:31-33 NIV)</a:t>
            </a:r>
            <a:endParaRPr lang="en-US" sz="8000" dirty="0">
              <a:latin typeface="+mn-lt"/>
            </a:endParaRPr>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Tree>
    <p:extLst>
      <p:ext uri="{BB962C8B-B14F-4D97-AF65-F5344CB8AC3E}">
        <p14:creationId xmlns:p14="http://schemas.microsoft.com/office/powerpoint/2010/main" val="260958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mage result for nazareth in galilee">
            <a:extLst>
              <a:ext uri="{FF2B5EF4-FFF2-40B4-BE49-F238E27FC236}">
                <a16:creationId xmlns:a16="http://schemas.microsoft.com/office/drawing/2014/main" id="{B17EAF92-7FE0-4CD7-9ED7-1B819371B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882054" y="184966"/>
            <a:ext cx="5178669" cy="6673034"/>
          </a:xfrm>
          <a:prstGeom prst="rect">
            <a:avLst/>
          </a:prstGeom>
          <a:noFill/>
          <a:extLst>
            <a:ext uri="{909E8E84-426E-40DD-AFC4-6F175D3DCCD1}">
              <a14:hiddenFill xmlns:a14="http://schemas.microsoft.com/office/drawing/2010/main">
                <a:solidFill>
                  <a:srgbClr val="FFFFFF"/>
                </a:solidFill>
              </a14:hiddenFill>
            </a:ext>
          </a:extLst>
        </p:spPr>
      </p:pic>
      <p:sp>
        <p:nvSpPr>
          <p:cNvPr id="1029"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334107" y="643464"/>
            <a:ext cx="4202723" cy="4374850"/>
          </a:xfrm>
        </p:spPr>
        <p:txBody>
          <a:bodyPr>
            <a:normAutofit/>
          </a:bodyPr>
          <a:lstStyle/>
          <a:p>
            <a:r>
              <a:rPr lang="en-US" sz="6000" dirty="0">
                <a:solidFill>
                  <a:srgbClr val="2A1A00"/>
                </a:solidFill>
              </a:rPr>
              <a:t>Map of northern Israel</a:t>
            </a:r>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644854" y="5338354"/>
            <a:ext cx="3437290" cy="992038"/>
          </a:xfrm>
        </p:spPr>
        <p:txBody>
          <a:bodyPr>
            <a:normAutofit/>
          </a:bodyPr>
          <a:lstStyle/>
          <a:p>
            <a:r>
              <a:rPr lang="en-US" sz="1600">
                <a:solidFill>
                  <a:srgbClr val="F3F3F2"/>
                </a:solidFill>
              </a:rPr>
              <a:t>When Jesus comes to town</a:t>
            </a:r>
          </a:p>
        </p:txBody>
      </p:sp>
    </p:spTree>
    <p:extLst>
      <p:ext uri="{BB962C8B-B14F-4D97-AF65-F5344CB8AC3E}">
        <p14:creationId xmlns:p14="http://schemas.microsoft.com/office/powerpoint/2010/main" val="197862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237392" y="344558"/>
            <a:ext cx="11954607" cy="4359964"/>
          </a:xfrm>
        </p:spPr>
        <p:txBody>
          <a:bodyPr anchor="b">
            <a:normAutofit/>
          </a:bodyPr>
          <a:lstStyle/>
          <a:p>
            <a:pPr algn="l"/>
            <a:r>
              <a:rPr lang="en-AU" sz="3100" baseline="30000" dirty="0">
                <a:latin typeface="+mn-lt"/>
              </a:rPr>
              <a:t>31</a:t>
            </a:r>
            <a:r>
              <a:rPr lang="en-AU" sz="3100" dirty="0">
                <a:latin typeface="+mn-lt"/>
              </a:rPr>
              <a:t> You will conceive and give birth to a son, and you are to call him </a:t>
            </a:r>
            <a:r>
              <a:rPr lang="en-AU" sz="3100" b="1" dirty="0">
                <a:solidFill>
                  <a:schemeClr val="accent1">
                    <a:lumMod val="75000"/>
                  </a:schemeClr>
                </a:solidFill>
                <a:latin typeface="+mn-lt"/>
              </a:rPr>
              <a:t>Jesus</a:t>
            </a:r>
            <a:r>
              <a:rPr lang="en-AU" sz="3100" dirty="0">
                <a:latin typeface="+mn-lt"/>
              </a:rPr>
              <a:t>.</a:t>
            </a:r>
            <a:r>
              <a:rPr lang="en-AU" sz="3100" baseline="30000" dirty="0">
                <a:latin typeface="+mn-lt"/>
              </a:rPr>
              <a:t>32</a:t>
            </a:r>
            <a:r>
              <a:rPr lang="en-AU" sz="3100" dirty="0">
                <a:latin typeface="+mn-lt"/>
              </a:rPr>
              <a:t> He will be </a:t>
            </a:r>
            <a:r>
              <a:rPr lang="en-AU" sz="3100" b="1" dirty="0">
                <a:solidFill>
                  <a:schemeClr val="accent1">
                    <a:lumMod val="75000"/>
                  </a:schemeClr>
                </a:solidFill>
                <a:latin typeface="+mn-lt"/>
              </a:rPr>
              <a:t>great</a:t>
            </a:r>
            <a:r>
              <a:rPr lang="en-AU" sz="3100" dirty="0">
                <a:latin typeface="+mn-lt"/>
              </a:rPr>
              <a:t> and will be called the </a:t>
            </a:r>
            <a:r>
              <a:rPr lang="en-AU" sz="3100" b="1" dirty="0">
                <a:solidFill>
                  <a:schemeClr val="accent1">
                    <a:lumMod val="75000"/>
                  </a:schemeClr>
                </a:solidFill>
                <a:latin typeface="+mn-lt"/>
              </a:rPr>
              <a:t>Son of the Most High</a:t>
            </a:r>
            <a:r>
              <a:rPr lang="en-AU" sz="3100" dirty="0">
                <a:latin typeface="+mn-lt"/>
              </a:rPr>
              <a:t>. The Lord God will give him the </a:t>
            </a:r>
            <a:r>
              <a:rPr lang="en-AU" sz="3100" b="1" dirty="0">
                <a:solidFill>
                  <a:schemeClr val="accent1">
                    <a:lumMod val="75000"/>
                  </a:schemeClr>
                </a:solidFill>
                <a:latin typeface="+mn-lt"/>
              </a:rPr>
              <a:t>throne of his father David</a:t>
            </a:r>
            <a:r>
              <a:rPr lang="en-AU" sz="3100" dirty="0">
                <a:latin typeface="+mn-lt"/>
              </a:rPr>
              <a:t>,</a:t>
            </a:r>
            <a:r>
              <a:rPr lang="en-AU" sz="3100" baseline="30000" dirty="0">
                <a:latin typeface="+mn-lt"/>
              </a:rPr>
              <a:t>33</a:t>
            </a:r>
            <a:r>
              <a:rPr lang="en-AU" sz="3100" dirty="0">
                <a:latin typeface="+mn-lt"/>
              </a:rPr>
              <a:t> and he will reign over Jacob's descendants forever; his kingdom will never end."</a:t>
            </a:r>
            <a:br>
              <a:rPr lang="en-AU" sz="3100" dirty="0">
                <a:latin typeface="+mn-lt"/>
              </a:rPr>
            </a:br>
            <a:r>
              <a:rPr lang="en-US" sz="3100" dirty="0">
                <a:latin typeface="+mn-lt"/>
              </a:rPr>
              <a:t> (Luke 1:31-33 NIV)</a:t>
            </a:r>
            <a:endParaRPr lang="en-US" sz="8000" dirty="0">
              <a:latin typeface="+mn-lt"/>
            </a:endParaRPr>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Tree>
    <p:extLst>
      <p:ext uri="{BB962C8B-B14F-4D97-AF65-F5344CB8AC3E}">
        <p14:creationId xmlns:p14="http://schemas.microsoft.com/office/powerpoint/2010/main" val="381511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1580257" y="864911"/>
            <a:ext cx="9031484" cy="3467282"/>
          </a:xfrm>
        </p:spPr>
        <p:txBody>
          <a:bodyPr anchor="b">
            <a:normAutofit/>
          </a:bodyPr>
          <a:lstStyle/>
          <a:p>
            <a:endParaRPr lang="en-US" sz="8000"/>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Tree>
    <p:extLst>
      <p:ext uri="{BB962C8B-B14F-4D97-AF65-F5344CB8AC3E}">
        <p14:creationId xmlns:p14="http://schemas.microsoft.com/office/powerpoint/2010/main" val="115686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1580257" y="864911"/>
            <a:ext cx="9031484" cy="3467282"/>
          </a:xfrm>
        </p:spPr>
        <p:txBody>
          <a:bodyPr anchor="b">
            <a:normAutofit/>
          </a:bodyPr>
          <a:lstStyle/>
          <a:p>
            <a:r>
              <a:rPr lang="en-AU" sz="4400" dirty="0">
                <a:latin typeface="+mn-lt"/>
              </a:rPr>
              <a:t> </a:t>
            </a:r>
            <a:r>
              <a:rPr lang="en-AU" sz="4400" baseline="30000" dirty="0">
                <a:latin typeface="+mn-lt"/>
              </a:rPr>
              <a:t>6</a:t>
            </a:r>
            <a:r>
              <a:rPr lang="en-AU" sz="4400" dirty="0">
                <a:latin typeface="+mn-lt"/>
              </a:rPr>
              <a:t> to the praise of his glorious grace, which </a:t>
            </a:r>
            <a:r>
              <a:rPr lang="en-AU" sz="4400" b="1" dirty="0">
                <a:solidFill>
                  <a:schemeClr val="accent1">
                    <a:lumMod val="75000"/>
                  </a:schemeClr>
                </a:solidFill>
                <a:latin typeface="+mn-lt"/>
              </a:rPr>
              <a:t>he has freely given</a:t>
            </a:r>
            <a:r>
              <a:rPr lang="en-AU" sz="4400" dirty="0">
                <a:latin typeface="+mn-lt"/>
              </a:rPr>
              <a:t> us in the One he loves. (Eph 1:6 NIV)</a:t>
            </a:r>
            <a:endParaRPr lang="en-US" sz="8000" dirty="0">
              <a:latin typeface="+mn-lt"/>
            </a:endParaRPr>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Tree>
    <p:extLst>
      <p:ext uri="{BB962C8B-B14F-4D97-AF65-F5344CB8AC3E}">
        <p14:creationId xmlns:p14="http://schemas.microsoft.com/office/powerpoint/2010/main" val="2982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469A7-970E-4014-81A9-B2EFB915B50F}"/>
              </a:ext>
            </a:extLst>
          </p:cNvPr>
          <p:cNvSpPr>
            <a:spLocks noGrp="1"/>
          </p:cNvSpPr>
          <p:nvPr>
            <p:ph type="ctrTitle"/>
          </p:nvPr>
        </p:nvSpPr>
        <p:spPr>
          <a:xfrm>
            <a:off x="1580257" y="864911"/>
            <a:ext cx="9031484" cy="3467282"/>
          </a:xfrm>
        </p:spPr>
        <p:txBody>
          <a:bodyPr anchor="b">
            <a:normAutofit/>
          </a:bodyPr>
          <a:lstStyle/>
          <a:p>
            <a:endParaRPr lang="en-US" sz="8000"/>
          </a:p>
        </p:txBody>
      </p:sp>
      <p:sp>
        <p:nvSpPr>
          <p:cNvPr id="3" name="Subtitle 2">
            <a:extLst>
              <a:ext uri="{FF2B5EF4-FFF2-40B4-BE49-F238E27FC236}">
                <a16:creationId xmlns:a16="http://schemas.microsoft.com/office/drawing/2014/main" id="{E07960A7-2F48-4F0C-B559-6CDFA9AD8619}"/>
              </a:ext>
            </a:extLst>
          </p:cNvPr>
          <p:cNvSpPr>
            <a:spLocks noGrp="1"/>
          </p:cNvSpPr>
          <p:nvPr>
            <p:ph type="subTitle" idx="1"/>
          </p:nvPr>
        </p:nvSpPr>
        <p:spPr>
          <a:xfrm>
            <a:off x="2073314" y="5493376"/>
            <a:ext cx="8045373" cy="742279"/>
          </a:xfrm>
        </p:spPr>
        <p:txBody>
          <a:bodyPr anchor="ctr">
            <a:normAutofit/>
          </a:bodyPr>
          <a:lstStyle/>
          <a:p>
            <a:r>
              <a:rPr lang="en-US" dirty="0">
                <a:solidFill>
                  <a:srgbClr val="2A1A00"/>
                </a:solidFill>
              </a:rPr>
              <a:t>When Jesus comes to town</a:t>
            </a:r>
          </a:p>
        </p:txBody>
      </p:sp>
    </p:spTree>
    <p:extLst>
      <p:ext uri="{BB962C8B-B14F-4D97-AF65-F5344CB8AC3E}">
        <p14:creationId xmlns:p14="http://schemas.microsoft.com/office/powerpoint/2010/main" val="296547937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51</TotalTime>
  <Words>215</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Gill Sans MT</vt:lpstr>
      <vt:lpstr>Impact</vt:lpstr>
      <vt:lpstr>Badge</vt:lpstr>
      <vt:lpstr>PowerPoint Presentation</vt:lpstr>
      <vt:lpstr>Compare &amp; contrast</vt:lpstr>
      <vt:lpstr>PowerPoint Presentation</vt:lpstr>
      <vt:lpstr>31 You will conceive and give birth to a son, and you are to call him Jesus.32 He will be great and will be called the Son of the Most High. The Lord God will give him the throne of his father David,33 and he will reign over Jacob's descendants forever; his kingdom will never end."  (Luke 1:31-33 NIV)</vt:lpstr>
      <vt:lpstr>Map of northern Israel</vt:lpstr>
      <vt:lpstr>31 You will conceive and give birth to a son, and you are to call him Jesus.32 He will be great and will be called the Son of the Most High. The Lord God will give him the throne of his father David,33 and he will reign over Jacob's descendants forever; his kingdom will never end."  (Luke 1:31-33 NIV)</vt:lpstr>
      <vt:lpstr>PowerPoint Presentation</vt:lpstr>
      <vt:lpstr> 6 to the praise of his glorious grace, which he has freely given us in the One he loves. (Eph 1:6 NIV)</vt:lpstr>
      <vt:lpstr>PowerPoint Presentation</vt:lpstr>
      <vt:lpstr>Compare &amp; contrast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trentsutcliffe</dc:creator>
  <cp:lastModifiedBy>trentsutcliffe</cp:lastModifiedBy>
  <cp:revision>8</cp:revision>
  <dcterms:created xsi:type="dcterms:W3CDTF">2017-12-01T22:50:44Z</dcterms:created>
  <dcterms:modified xsi:type="dcterms:W3CDTF">2017-12-01T23:42:14Z</dcterms:modified>
</cp:coreProperties>
</file>