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5638" r:id="rId4"/>
    <p:sldId id="5648" r:id="rId5"/>
    <p:sldId id="5639" r:id="rId6"/>
    <p:sldId id="5640" r:id="rId7"/>
    <p:sldId id="5641" r:id="rId8"/>
    <p:sldId id="5642" r:id="rId9"/>
    <p:sldId id="5667" r:id="rId10"/>
    <p:sldId id="5644" r:id="rId11"/>
    <p:sldId id="5643" r:id="rId12"/>
    <p:sldId id="5645" r:id="rId13"/>
    <p:sldId id="56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8E96-0613-4603-BFC2-96C612C0D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46409-7B75-4421-8BB3-BC9267BE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64DF5-DA31-4449-81DE-C2163437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C4B-B13E-4C75-B7FC-61A9D701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DE54-156A-4C59-BEFC-0A93902B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5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67FB-70E2-4B04-A102-1A68D622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FFA3-6A9F-47F4-B571-C9B45174E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A507-ACD0-4BE5-B55C-DACE8637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34F3-7E53-4E81-B9EE-FB524271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DA9C4-FB0F-46D0-A686-468FEFC0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AEECC-A699-4335-BF52-F74D52348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D3BC7-B56B-4A52-99EE-AD50E78E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1361-5B45-4068-85D8-41635285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283D-EF80-4322-A863-01935328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38E1C-4ECA-4C3B-B84C-3052874E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7A1E-29B9-4D35-9914-E4BA80E3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01F7A-9221-4F70-8874-5E08E9360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0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3005-CDE6-4D01-A7F8-980AAA53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83A5-8868-4ED0-865C-BC2A019F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2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A269-A8FE-412A-A4FE-64C217D8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55B17-3725-4022-A105-0676370FB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7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9D0E-601D-4BB2-980C-56EB3386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23C5-17F8-446C-9E8E-6F7EEB1E3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537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A3012-A7CF-42CF-97D4-7E58BA89F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838200"/>
            <a:ext cx="5537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41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ED0B-9C82-446A-A9BE-0834E8AC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B9788-7D33-408A-9BEB-82357622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AB70-E6FB-41B6-A71C-F5A559A6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90571-BEF0-4C39-B674-F449FE321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371E1-B405-43B9-B3E8-90A6017DB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87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ACE-3C96-417E-A35C-FCEED5D0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48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0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DB3C-50FD-48E8-A9C5-F48B86C0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7F76D-E033-43B9-B024-B6881C27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19A00-9412-4ADD-9486-6506B7584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84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0AE4-D544-4850-AA83-529FF21E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E88B7-A22D-41EE-A977-4BDDE5F6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92C6-1BB9-450A-A5AE-8AA34495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D420-A80E-4ECD-A95F-E0EC5BB7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9F2D6-7747-4D21-830B-1215A76D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7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8BCB-389F-498A-8ED0-845A9866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B2545E-C4F9-4150-A93B-5992A5832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43CE1-B1B4-4397-8650-E379E4C25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07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D93A-8D23-4A09-86B4-AE52940E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2BE57-A9C7-4635-B29E-1CE21E105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24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43B69-F1B7-4369-BB32-49F8ABFB2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15400" y="0"/>
            <a:ext cx="28702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097D-D4B3-49A2-A427-59A97FC05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407400" cy="6400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0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9D03-B2D8-4EB6-99AC-0AAB52E1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1F040-52F2-4C89-A9C8-AFDB24215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42758-C9C5-4D38-B4E6-26E04D46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2815-D76F-4326-8CCF-5AF5F689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652-6D09-4344-8952-0AF18F16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24C3-EFC5-4420-87DB-E90C7A30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4995-75C3-47F5-B45D-370244FEA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916E-0527-4AB4-BB4C-8ADE80AF0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2BFBE-4EC5-48EE-9C54-FBFE8721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F5F2B-D585-435C-995B-CE424617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C89D5-813C-47BE-9C96-DCD9462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CCC1-BE55-4C73-B8B9-B0D7D579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AECF5-4310-46A6-A478-4490AF3B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A45B1-4A2E-4045-9862-E056C6CE1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8BA31-A4EC-4DA7-A3CB-06C94FE7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9F782-A531-404B-A292-468B66547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A1B33-F8D8-42A0-9294-084BE842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C8AEC-B0EF-4754-A408-C8377410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67456-840B-43C3-9A01-F009B2DF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513B-A8E4-45EE-8C27-0EDB7163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E1DE1-402C-443E-9741-936A566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E205E-AFEC-402A-A655-20C92DCA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DC385-28E8-42D1-B3DF-00DAD746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F7E80-AF5A-4D4E-9B2A-80600302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E6EAB-FAC9-48E1-B32A-DDC3C168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173E3-056E-49AF-813B-F3C52270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C58D-8344-4CD5-BB06-1F595D3B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5493-751E-457A-B068-FF4629B5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EA74-FE80-4D60-A470-75AFA9F40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07729-ADE9-4347-B91A-F0462EAF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FD243-FEBE-4A96-9C7E-1C440597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ED96F-96D9-48D4-B4E1-3831F849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0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D4C3-FF5A-454A-BCAB-CF4EB975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E2B60-E889-401C-BDC6-A1F20FB4A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0F659-766D-4203-AAE2-5C020528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CBD0A-28A9-45F6-BC76-21DB663B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69EE9-62DB-4111-939A-D61554FE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33ACB-1C61-460D-B633-A29CEB4A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27737-2113-47D0-97D7-B3EA1473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C48FD-F59A-4705-AD4A-78101A38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0028E-4B84-49ED-83BB-52240793D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972C-B460-4137-B5F9-36CE71AA08E1}" type="datetimeFigureOut">
              <a:rPr lang="en-US" smtClean="0"/>
              <a:t>20-Jun-18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0B796-DB59-4E2E-B379-3207AB8ED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FF4E-761D-493C-99EF-279480C57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7E97-F176-4CED-9E7D-378C025C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96E466E-5873-4EE3-9791-D372E98F9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1148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3EB8EB8-ECB0-4006-A07D-82759F2A0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27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0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81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+mj-lt"/>
          <a:ea typeface="+mj-ea"/>
          <a:cs typeface="+mj-cs"/>
        </a:defRPr>
      </a:lvl1pPr>
      <a:lvl2pPr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2pPr>
      <a:lvl3pPr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3pPr>
      <a:lvl4pPr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4pPr>
      <a:lvl5pPr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5pPr>
      <a:lvl6pPr marL="457189"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6pPr>
      <a:lvl7pPr marL="914377"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7pPr>
      <a:lvl8pPr marL="1371566"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8pPr>
      <a:lvl9pPr marL="1828754" algn="l" defTabSz="761981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Tahoma" panose="020B0604030504040204" pitchFamily="34" charset="0"/>
        </a:defRPr>
      </a:lvl9pPr>
    </p:titleStyle>
    <p:bodyStyle>
      <a:lvl1pPr algn="l" defTabSz="761981" rtl="0" eaLnBrk="0" fontAlgn="base" hangingPunct="0">
        <a:spcBef>
          <a:spcPct val="20000"/>
        </a:spcBef>
        <a:spcAft>
          <a:spcPct val="0"/>
        </a:spcAft>
        <a:defRPr sz="3000" kern="1200">
          <a:solidFill>
            <a:srgbClr val="FFFFFF"/>
          </a:solidFill>
          <a:effectLst>
            <a:outerShdw blurRad="38100" dist="38100" dir="2700000" algn="tl">
              <a:srgbClr val="919191"/>
            </a:outerShdw>
          </a:effectLst>
          <a:latin typeface="+mn-lt"/>
          <a:ea typeface="+mn-ea"/>
          <a:cs typeface="+mn-cs"/>
        </a:defRPr>
      </a:lvl1pPr>
      <a:lvl2pPr marL="860404" indent="-285744" algn="l" defTabSz="761981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279493" indent="-228594" algn="l" defTabSz="761981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98583" indent="-228594" algn="l" defTabSz="761981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117672" indent="-228594" algn="l" defTabSz="761981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4DB8-F731-4C92-834C-AC6146677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16827-9220-4F9B-93A3-E983F2971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51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074363"/>
            <a:ext cx="275235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endParaRPr lang="en-US" sz="2667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0A79C-225B-439C-AB37-7FD78037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8" y="1028733"/>
            <a:ext cx="11277600" cy="556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0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95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91" name="Content Placeholder 5">
            <a:extLst>
              <a:ext uri="{FF2B5EF4-FFF2-40B4-BE49-F238E27FC236}">
                <a16:creationId xmlns:a16="http://schemas.microsoft.com/office/drawing/2014/main" id="{DDAA50C4-FC5D-436A-8F2E-09D46A660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7" y="1172750"/>
            <a:ext cx="7188199" cy="4512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2074363"/>
            <a:ext cx="336037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3733"/>
              <a:t>Adiaphora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37976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51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074363"/>
            <a:ext cx="275235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endParaRPr lang="en-US" sz="2667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0A79C-225B-439C-AB37-7FD78037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09" y="356659"/>
            <a:ext cx="11277600" cy="556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4B5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77" name="Content Placeholder 5">
            <a:extLst>
              <a:ext uri="{FF2B5EF4-FFF2-40B4-BE49-F238E27FC236}">
                <a16:creationId xmlns:a16="http://schemas.microsoft.com/office/drawing/2014/main" id="{D571D6FD-A7F1-4D63-A414-16A670F07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1" y="1198964"/>
            <a:ext cx="7188199" cy="44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1988840"/>
            <a:ext cx="3360373" cy="316835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3333" dirty="0"/>
              <a:t>Pergamum</a:t>
            </a:r>
          </a:p>
        </p:txBody>
      </p:sp>
    </p:spTree>
    <p:extLst>
      <p:ext uri="{BB962C8B-B14F-4D97-AF65-F5344CB8AC3E}">
        <p14:creationId xmlns:p14="http://schemas.microsoft.com/office/powerpoint/2010/main" val="28242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4B5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1988840"/>
            <a:ext cx="3168352" cy="316835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4267" dirty="0"/>
              <a:t>Repent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5A3A06-5905-419E-B911-9F4C2B5B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809" y="932723"/>
            <a:ext cx="7423468" cy="48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C96D8-4263-4385-9C48-EE2CC0837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808" y="356659"/>
            <a:ext cx="7296811" cy="6240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074363"/>
            <a:ext cx="275235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2667"/>
              <a:t>Rev 1:16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79618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3E3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074363"/>
            <a:ext cx="275235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2667" dirty="0"/>
              <a:t>Rome Acropolis</a:t>
            </a:r>
          </a:p>
        </p:txBody>
      </p:sp>
      <p:pic>
        <p:nvPicPr>
          <p:cNvPr id="6" name="Content Placeholder 5" descr="An old stone building&#10;&#10;Description generated with very high confidence">
            <a:extLst>
              <a:ext uri="{FF2B5EF4-FFF2-40B4-BE49-F238E27FC236}">
                <a16:creationId xmlns:a16="http://schemas.microsoft.com/office/drawing/2014/main" id="{3EEF5603-2E49-4143-B2F8-881D07E36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7" y="0"/>
            <a:ext cx="8227787" cy="7173416"/>
          </a:xfrm>
        </p:spPr>
      </p:pic>
    </p:spTree>
    <p:extLst>
      <p:ext uri="{BB962C8B-B14F-4D97-AF65-F5344CB8AC3E}">
        <p14:creationId xmlns:p14="http://schemas.microsoft.com/office/powerpoint/2010/main" val="152036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rge body of water with buildings in the background&#10;&#10;Description generated with high confidence">
            <a:extLst>
              <a:ext uri="{FF2B5EF4-FFF2-40B4-BE49-F238E27FC236}">
                <a16:creationId xmlns:a16="http://schemas.microsoft.com/office/drawing/2014/main" id="{8555184C-A0A3-46BC-B621-C706653F5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20951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013556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60" y="2074363"/>
            <a:ext cx="3115275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3200" dirty="0"/>
              <a:t>Pergamum Acropolis</a:t>
            </a:r>
          </a:p>
        </p:txBody>
      </p:sp>
      <p:pic>
        <p:nvPicPr>
          <p:cNvPr id="6" name="Content Placeholder 5" descr="A large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5657D21E-89BF-4999-A25D-0F3B78E0D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91" y="1028734"/>
            <a:ext cx="8245251" cy="5088565"/>
          </a:xfrm>
        </p:spPr>
      </p:pic>
    </p:spTree>
    <p:extLst>
      <p:ext uri="{BB962C8B-B14F-4D97-AF65-F5344CB8AC3E}">
        <p14:creationId xmlns:p14="http://schemas.microsoft.com/office/powerpoint/2010/main" val="384769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0D05D2D-CB6A-431B-BE4A-2A7FCC9F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3" name="Rounded Rectangle 5">
            <a:extLst>
              <a:ext uri="{FF2B5EF4-FFF2-40B4-BE49-F238E27FC236}">
                <a16:creationId xmlns:a16="http://schemas.microsoft.com/office/drawing/2014/main" id="{E84CD6E5-269B-4A44-867D-78DBB4DFF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1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2053" name="Picture 2" descr="Image result for pergamum">
            <a:extLst>
              <a:ext uri="{FF2B5EF4-FFF2-40B4-BE49-F238E27FC236}">
                <a16:creationId xmlns:a16="http://schemas.microsoft.com/office/drawing/2014/main" id="{B4B9B657-CF61-4076-810B-0C7C2D7E8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4" y="1337881"/>
            <a:ext cx="9628632" cy="36107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6D146-AA1B-475F-B97E-9A5E5934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4"/>
            <a:ext cx="10271760" cy="936627"/>
          </a:xfrm>
          <a:prstGeom prst="ellipse">
            <a:avLst/>
          </a:prstGeom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 eaLnBrk="1" hangingPunct="1">
              <a:lnSpc>
                <a:spcPct val="90000"/>
              </a:lnSpc>
            </a:pPr>
            <a:r>
              <a:rPr lang="en-US" sz="3733">
                <a:solidFill>
                  <a:schemeClr val="tx1">
                    <a:lumMod val="75000"/>
                    <a:lumOff val="25000"/>
                  </a:schemeClr>
                </a:solidFill>
              </a:rPr>
              <a:t>Pergamum Acropolis</a:t>
            </a:r>
          </a:p>
        </p:txBody>
      </p:sp>
    </p:spTree>
    <p:extLst>
      <p:ext uri="{BB962C8B-B14F-4D97-AF65-F5344CB8AC3E}">
        <p14:creationId xmlns:p14="http://schemas.microsoft.com/office/powerpoint/2010/main" val="141755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9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32" name="Rectangle 19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50"/>
            <a:endParaRPr lang="en-US" sz="240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033" name="Picture 2" descr="Image result for balaam's error">
            <a:extLst>
              <a:ext uri="{FF2B5EF4-FFF2-40B4-BE49-F238E27FC236}">
                <a16:creationId xmlns:a16="http://schemas.microsoft.com/office/drawing/2014/main" id="{88E11261-D000-4A72-BD80-F347F9C18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08" y="0"/>
            <a:ext cx="12192000" cy="69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Black Blank">
  <a:themeElements>
    <a:clrScheme name="">
      <a:dk1>
        <a:srgbClr val="919191"/>
      </a:dk1>
      <a:lt1>
        <a:srgbClr val="FFFFFF"/>
      </a:lt1>
      <a:dk2>
        <a:srgbClr val="280049"/>
      </a:dk2>
      <a:lt2>
        <a:srgbClr val="000000"/>
      </a:lt2>
      <a:accent1>
        <a:srgbClr val="618FFD"/>
      </a:accent1>
      <a:accent2>
        <a:srgbClr val="00AE00"/>
      </a:accent2>
      <a:accent3>
        <a:srgbClr val="ACAAB1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.Black Blank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.Black Blank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Black Blank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Black Blank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Black Blank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Black Blank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Black Blank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Black Blank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1.Black Blank</vt:lpstr>
      <vt:lpstr>PowerPoint Presentation</vt:lpstr>
      <vt:lpstr>Pergamum</vt:lpstr>
      <vt:lpstr>Repent</vt:lpstr>
      <vt:lpstr>Rev 1:16</vt:lpstr>
      <vt:lpstr>Rome Acropolis</vt:lpstr>
      <vt:lpstr>PowerPoint Presentation</vt:lpstr>
      <vt:lpstr>Pergamum Acropolis</vt:lpstr>
      <vt:lpstr>Pergamum Acropolis</vt:lpstr>
      <vt:lpstr>PowerPoint Presentation</vt:lpstr>
      <vt:lpstr>PowerPoint Presentation</vt:lpstr>
      <vt:lpstr>Adiaphora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trentsutcliffe</dc:creator>
  <cp:lastModifiedBy>trentsutcliffe</cp:lastModifiedBy>
  <cp:revision>1</cp:revision>
  <dcterms:created xsi:type="dcterms:W3CDTF">2018-06-20T04:51:28Z</dcterms:created>
  <dcterms:modified xsi:type="dcterms:W3CDTF">2018-06-20T04:51:35Z</dcterms:modified>
</cp:coreProperties>
</file>